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5DAE4DD-749C-E100-DBDF-EED97DB4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9"/>
            <a:ext cx="12190476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3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light background (picture u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DBB556C-85BC-F709-B637-F46868115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512F2EC5-E765-C978-499D-0B36C825C6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5200" y="812800"/>
            <a:ext cx="10972800" cy="66040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rgbClr val="EB5E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6" name="Tijdelijke aanduiding voor tekst 12">
            <a:extLst>
              <a:ext uri="{FF2B5EF4-FFF2-40B4-BE49-F238E27FC236}">
                <a16:creationId xmlns:a16="http://schemas.microsoft.com/office/drawing/2014/main" id="{5A098958-E206-BEED-39E1-4AE2DFBFCD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199" y="1473200"/>
            <a:ext cx="10971304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67" b="1">
                <a:solidFill>
                  <a:srgbClr val="052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2" name="Tijdelijke aanduiding voor afbeelding 6">
            <a:extLst>
              <a:ext uri="{FF2B5EF4-FFF2-40B4-BE49-F238E27FC236}">
                <a16:creationId xmlns:a16="http://schemas.microsoft.com/office/drawing/2014/main" id="{BF7C0945-0EE9-7AA1-8CA6-2CDE59FDBE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285572"/>
            <a:ext cx="12192000" cy="4571999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08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5DAE4DD-749C-E100-DBDF-EED97DB4E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9"/>
            <a:ext cx="12190476" cy="6857142"/>
          </a:xfrm>
          <a:prstGeom prst="rect">
            <a:avLst/>
          </a:prstGeom>
        </p:spPr>
      </p:pic>
      <p:pic>
        <p:nvPicPr>
          <p:cNvPr id="6" name="Afbeelding 5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021BBE15-CA79-05B1-1800-13AD515BA5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47200" y="177801"/>
            <a:ext cx="2640838" cy="118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4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A4D7F40-0CC7-96B2-271B-0E79E16D39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" y="429"/>
            <a:ext cx="12190476" cy="685714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B65EC75-CE6E-97CF-4F7E-D7FA5BB89FB3}"/>
              </a:ext>
            </a:extLst>
          </p:cNvPr>
          <p:cNvSpPr/>
          <p:nvPr userDrawn="1"/>
        </p:nvSpPr>
        <p:spPr>
          <a:xfrm>
            <a:off x="3776489" y="1803400"/>
            <a:ext cx="2421111" cy="3403600"/>
          </a:xfrm>
          <a:prstGeom prst="rect">
            <a:avLst/>
          </a:prstGeom>
          <a:solidFill>
            <a:srgbClr val="05263A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/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D64AF7B9-C9E5-9FDF-23ED-B05A376282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37897" y="1752600"/>
            <a:ext cx="2510503" cy="3505200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88FF9800-33E0-5D0C-33C5-EF99254E05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4000" y="2311400"/>
            <a:ext cx="5588000" cy="66040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/>
              <a:t>Speaker Name</a:t>
            </a: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8FE94B3C-DEF8-3E7C-ACCF-E7DDCAA4AA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4000" y="2971800"/>
            <a:ext cx="5587238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67" b="0">
                <a:solidFill>
                  <a:srgbClr val="EB5E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/>
              <a:t>Job </a:t>
            </a:r>
            <a:r>
              <a:rPr lang="nl-NL" dirty="0" err="1"/>
              <a:t>Title</a:t>
            </a:r>
            <a:r>
              <a:rPr lang="nl-NL" dirty="0"/>
              <a:t>, Company Name</a:t>
            </a:r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5D24CA9D-39EC-6F0F-525D-AB5215CEE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4000" y="3632200"/>
            <a:ext cx="5588001" cy="1320800"/>
          </a:xfrm>
          <a:prstGeom prst="rect">
            <a:avLst/>
          </a:prstGeom>
        </p:spPr>
        <p:txBody>
          <a:bodyPr/>
          <a:lstStyle>
            <a:lvl1pPr>
              <a:buNone/>
              <a:defRPr sz="24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Comes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61373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dark background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tekst&#10;&#10;Door AI gegenereerde inhoud is mogelijk onjuist.">
            <a:extLst>
              <a:ext uri="{FF2B5EF4-FFF2-40B4-BE49-F238E27FC236}">
                <a16:creationId xmlns:a16="http://schemas.microsoft.com/office/drawing/2014/main" id="{4544FEFC-AA24-8225-B471-36E2F0C10B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D3F2000B-440A-6D65-B443-9B7E453A4C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5200" y="812800"/>
            <a:ext cx="10972800" cy="66040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6F8A6531-BDBA-2F47-D460-C9EEEBD732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199" y="1473200"/>
            <a:ext cx="10971304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67" b="1">
                <a:solidFill>
                  <a:srgbClr val="EB5E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585E95D-B631-C20B-3D3E-EC15AA476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200" y="2133600"/>
            <a:ext cx="10058401" cy="2260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b="0" i="0" dirty="0">
                <a:effectLst/>
                <a:latin typeface="YAFdJt8dAY0_0"/>
              </a:rPr>
              <a:t>Your text goes here if you want. Use as much space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3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dark background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tekst&#10;&#10;Door AI gegenereerde inhoud is mogelijk onjuist.">
            <a:extLst>
              <a:ext uri="{FF2B5EF4-FFF2-40B4-BE49-F238E27FC236}">
                <a16:creationId xmlns:a16="http://schemas.microsoft.com/office/drawing/2014/main" id="{CE946D5D-B749-2BAF-2DBC-2F07AE8D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D3F2000B-440A-6D65-B443-9B7E453A4C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5200" y="812800"/>
            <a:ext cx="10972800" cy="66040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6F8A6531-BDBA-2F47-D460-C9EEEBD732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971" y="1701800"/>
            <a:ext cx="4876801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67" b="0">
                <a:solidFill>
                  <a:srgbClr val="EB5E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585E95D-B631-C20B-3D3E-EC15AA476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200" y="2133600"/>
            <a:ext cx="4876801" cy="2260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b="0" i="0" dirty="0">
                <a:effectLst/>
                <a:latin typeface="YAFdJt8dAY0_0"/>
              </a:rPr>
              <a:t>Your text goes here if you want. Use as much space as needed.</a:t>
            </a:r>
            <a:endParaRPr lang="en-US" dirty="0"/>
          </a:p>
        </p:txBody>
      </p:sp>
      <p:sp>
        <p:nvSpPr>
          <p:cNvPr id="2" name="Tijdelijke aanduiding voor tekst 12">
            <a:extLst>
              <a:ext uri="{FF2B5EF4-FFF2-40B4-BE49-F238E27FC236}">
                <a16:creationId xmlns:a16="http://schemas.microsoft.com/office/drawing/2014/main" id="{4B85893E-E298-755B-5CD8-DA19EB27A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1701800"/>
            <a:ext cx="4876801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67" b="0">
                <a:solidFill>
                  <a:srgbClr val="EB5E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tekst 12">
            <a:extLst>
              <a:ext uri="{FF2B5EF4-FFF2-40B4-BE49-F238E27FC236}">
                <a16:creationId xmlns:a16="http://schemas.microsoft.com/office/drawing/2014/main" id="{6E65E94F-A072-F6E5-E984-55AA4A77D9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6829" y="2133600"/>
            <a:ext cx="4876801" cy="2260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b="0" i="0" dirty="0">
                <a:effectLst/>
                <a:latin typeface="YAFdJt8dAY0_0"/>
              </a:rPr>
              <a:t>Your text goes here if you want. Use as much space as needed.</a:t>
            </a:r>
            <a:endParaRPr lang="en-US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55753AD2-6BBC-CBDF-5FF9-7DA4DF697E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699000"/>
            <a:ext cx="12192000" cy="215857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02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dark background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tekst&#10;&#10;Door AI gegenereerde inhoud is mogelijk onjuist.">
            <a:extLst>
              <a:ext uri="{FF2B5EF4-FFF2-40B4-BE49-F238E27FC236}">
                <a16:creationId xmlns:a16="http://schemas.microsoft.com/office/drawing/2014/main" id="{CE946D5D-B749-2BAF-2DBC-2F07AE8D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D3F2000B-440A-6D65-B443-9B7E453A4C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5200" y="812800"/>
            <a:ext cx="7568438" cy="66040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6F8A6531-BDBA-2F47-D460-C9EEEBD732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971" y="1701800"/>
            <a:ext cx="7568438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67" b="0">
                <a:solidFill>
                  <a:srgbClr val="EB5E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B585E95D-B631-C20B-3D3E-EC15AA476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200" y="2133600"/>
            <a:ext cx="7568438" cy="2260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•"/>
              <a:defRPr lang="en-US" sz="2400" b="0" i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And here</a:t>
            </a:r>
          </a:p>
          <a:p>
            <a:r>
              <a:rPr lang="en-US" dirty="0"/>
              <a:t>And here</a:t>
            </a:r>
          </a:p>
          <a:p>
            <a:r>
              <a:rPr lang="en-US" dirty="0"/>
              <a:t>And here</a:t>
            </a:r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55753AD2-6BBC-CBDF-5FF9-7DA4DF697E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4400" y="1"/>
            <a:ext cx="3657600" cy="685757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889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dark background (picture un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tekst&#10;&#10;Door AI gegenereerde inhoud is mogelijk onjuist.">
            <a:extLst>
              <a:ext uri="{FF2B5EF4-FFF2-40B4-BE49-F238E27FC236}">
                <a16:creationId xmlns:a16="http://schemas.microsoft.com/office/drawing/2014/main" id="{CE946D5D-B749-2BAF-2DBC-2F07AE8D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D3F2000B-440A-6D65-B443-9B7E453A4C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5200" y="812800"/>
            <a:ext cx="10972800" cy="66040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55753AD2-6BBC-CBDF-5FF9-7DA4DF697E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2285572"/>
            <a:ext cx="12192000" cy="4571999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40E9F284-6B18-ED6F-8B1E-873CE8B282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199" y="1473200"/>
            <a:ext cx="10971304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67" b="1">
                <a:solidFill>
                  <a:srgbClr val="EB5E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09409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light background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DBB556C-85BC-F709-B637-F46868115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512F2EC5-E765-C978-499D-0B36C825C6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5200" y="812800"/>
            <a:ext cx="10972800" cy="66040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rgbClr val="EB5E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6" name="Tijdelijke aanduiding voor tekst 12">
            <a:extLst>
              <a:ext uri="{FF2B5EF4-FFF2-40B4-BE49-F238E27FC236}">
                <a16:creationId xmlns:a16="http://schemas.microsoft.com/office/drawing/2014/main" id="{5A098958-E206-BEED-39E1-4AE2DFBFCD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199" y="1473200"/>
            <a:ext cx="10971304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67" b="1">
                <a:solidFill>
                  <a:srgbClr val="052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6F0F9736-19AD-C785-E540-A2EB3A72FF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200" y="2133600"/>
            <a:ext cx="10058401" cy="2260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b="0" i="0" smtClean="0">
                <a:solidFill>
                  <a:srgbClr val="05263A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b="0" i="0" dirty="0">
                <a:effectLst/>
                <a:latin typeface="YAFdJt8dAY0_0"/>
              </a:rPr>
              <a:t>Your text goes here if you want. Use as much space as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9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light background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DBB556C-85BC-F709-B637-F46868115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512F2EC5-E765-C978-499D-0B36C825C6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5200" y="812800"/>
            <a:ext cx="10972800" cy="66040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rgbClr val="EB5E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2" name="Tijdelijke aanduiding voor tekst 12">
            <a:extLst>
              <a:ext uri="{FF2B5EF4-FFF2-40B4-BE49-F238E27FC236}">
                <a16:creationId xmlns:a16="http://schemas.microsoft.com/office/drawing/2014/main" id="{A45903C4-69A4-C176-A772-A822B7561B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971" y="1701800"/>
            <a:ext cx="4876801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67" b="0">
                <a:solidFill>
                  <a:srgbClr val="052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3" name="Tijdelijke aanduiding voor tekst 12">
            <a:extLst>
              <a:ext uri="{FF2B5EF4-FFF2-40B4-BE49-F238E27FC236}">
                <a16:creationId xmlns:a16="http://schemas.microsoft.com/office/drawing/2014/main" id="{DE766EB8-08AE-24E8-A322-0233EC8A76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200" y="2133600"/>
            <a:ext cx="4876801" cy="2260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b="0" i="0" smtClean="0">
                <a:solidFill>
                  <a:srgbClr val="05263A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b="0" i="0" dirty="0">
                <a:effectLst/>
                <a:latin typeface="YAFdJt8dAY0_0"/>
              </a:rPr>
              <a:t>Your text goes here if you want. Use as much space as needed.</a:t>
            </a:r>
            <a:endParaRPr lang="en-US" dirty="0"/>
          </a:p>
        </p:txBody>
      </p:sp>
      <p:sp>
        <p:nvSpPr>
          <p:cNvPr id="8" name="Tijdelijke aanduiding voor tekst 12">
            <a:extLst>
              <a:ext uri="{FF2B5EF4-FFF2-40B4-BE49-F238E27FC236}">
                <a16:creationId xmlns:a16="http://schemas.microsoft.com/office/drawing/2014/main" id="{3F629317-A29B-3B5A-9AFE-1A73EDF296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7600" y="1701800"/>
            <a:ext cx="4876801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67" b="0">
                <a:solidFill>
                  <a:srgbClr val="052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9" name="Tijdelijke aanduiding voor tekst 12">
            <a:extLst>
              <a:ext uri="{FF2B5EF4-FFF2-40B4-BE49-F238E27FC236}">
                <a16:creationId xmlns:a16="http://schemas.microsoft.com/office/drawing/2014/main" id="{93CD3784-E727-CE46-7279-B0541F80AC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6829" y="2133600"/>
            <a:ext cx="4876801" cy="2260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b="0" i="0" smtClean="0">
                <a:solidFill>
                  <a:srgbClr val="05263A"/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b="0" i="0" dirty="0">
                <a:effectLst/>
                <a:latin typeface="YAFdJt8dAY0_0"/>
              </a:rPr>
              <a:t>Your text goes here if you want. Use as much space as needed.</a:t>
            </a:r>
            <a:endParaRPr lang="en-US" dirty="0"/>
          </a:p>
        </p:txBody>
      </p:sp>
      <p:sp>
        <p:nvSpPr>
          <p:cNvPr id="10" name="Tijdelijke aanduiding voor afbeelding 6">
            <a:extLst>
              <a:ext uri="{FF2B5EF4-FFF2-40B4-BE49-F238E27FC236}">
                <a16:creationId xmlns:a16="http://schemas.microsoft.com/office/drawing/2014/main" id="{6D020A76-49C2-8EAD-1BD9-811F8BD18C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699000"/>
            <a:ext cx="12192000" cy="215857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48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light background (pictur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DBB556C-85BC-F709-B637-F468681151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429"/>
            <a:ext cx="12190476" cy="6857143"/>
          </a:xfrm>
          <a:prstGeom prst="rect">
            <a:avLst/>
          </a:prstGeom>
        </p:spPr>
      </p:pic>
      <p:sp>
        <p:nvSpPr>
          <p:cNvPr id="5" name="Tijdelijke aanduiding voor tekst 12">
            <a:extLst>
              <a:ext uri="{FF2B5EF4-FFF2-40B4-BE49-F238E27FC236}">
                <a16:creationId xmlns:a16="http://schemas.microsoft.com/office/drawing/2014/main" id="{512F2EC5-E765-C978-499D-0B36C825C6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5200" y="812800"/>
            <a:ext cx="7568437" cy="660400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rgbClr val="EB5E1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6" name="Tijdelijke aanduiding voor tekst 12">
            <a:extLst>
              <a:ext uri="{FF2B5EF4-FFF2-40B4-BE49-F238E27FC236}">
                <a16:creationId xmlns:a16="http://schemas.microsoft.com/office/drawing/2014/main" id="{E9AC7C45-2101-5BB9-8F75-438C80065F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971" y="1701800"/>
            <a:ext cx="7568438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67" b="0">
                <a:solidFill>
                  <a:srgbClr val="05263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1B33EFCF-CE38-8D52-7F69-B375AD40FF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200" y="2133600"/>
            <a:ext cx="7568438" cy="22606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Char char="•"/>
              <a:defRPr lang="en-US" sz="2400" b="0" i="0" smtClean="0">
                <a:solidFill>
                  <a:srgbClr val="05263A"/>
                </a:solidFill>
                <a:effectLst/>
              </a:defRPr>
            </a:lvl1pPr>
          </a:lstStyle>
          <a:p>
            <a:r>
              <a:rPr lang="en-US" dirty="0"/>
              <a:t>And here</a:t>
            </a:r>
          </a:p>
          <a:p>
            <a:r>
              <a:rPr lang="en-US" dirty="0"/>
              <a:t>And here</a:t>
            </a:r>
          </a:p>
          <a:p>
            <a:r>
              <a:rPr lang="en-US" dirty="0"/>
              <a:t>And here</a:t>
            </a: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33AE99D8-441E-0972-A5BB-DB7A634C2A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34400" y="1"/>
            <a:ext cx="3657600" cy="6857571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6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64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Graphics, logo&#10;&#10;Door AI gegenereerde inhoud is mogelijk onjuist.">
            <a:extLst>
              <a:ext uri="{FF2B5EF4-FFF2-40B4-BE49-F238E27FC236}">
                <a16:creationId xmlns:a16="http://schemas.microsoft.com/office/drawing/2014/main" id="{810C821E-AF60-5875-C4BB-B7F667F2A9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44600"/>
            <a:ext cx="69088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88C721C-054B-8104-557E-9E9202570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8F2A6F-8CA9-3CAF-27DD-F1741FAAFD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pic>
        <p:nvPicPr>
          <p:cNvPr id="6" name="Tijdelijke aanduiding voor afbeelding 5" descr="Afbeelding met buitenshuis, water, Luchtfotografie, zee&#10;&#10;Door AI gegenereerde inhoud is mogelijk onjuist.">
            <a:extLst>
              <a:ext uri="{FF2B5EF4-FFF2-40B4-BE49-F238E27FC236}">
                <a16:creationId xmlns:a16="http://schemas.microsoft.com/office/drawing/2014/main" id="{9B17257B-EDA7-A5DA-60B0-344F7E57654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910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FF16DD3-B5B4-3A66-D541-CC597A8576C3}"/>
              </a:ext>
            </a:extLst>
          </p:cNvPr>
          <p:cNvSpPr/>
          <p:nvPr/>
        </p:nvSpPr>
        <p:spPr>
          <a:xfrm>
            <a:off x="5285337" y="2808317"/>
            <a:ext cx="5255927" cy="124143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nl-NL" sz="7667" b="1" dirty="0" err="1">
                <a:ln w="0"/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lang="nl-NL" sz="7667" b="1" dirty="0">
                <a:ln w="0"/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7667" b="1" dirty="0" err="1">
                <a:ln w="0"/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endParaRPr lang="nl-NL" sz="7667" b="1" dirty="0">
              <a:ln w="0"/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19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Afbeelding met silhouet&#10;&#10;Door AI gegenereerde inhoud is mogelijk onjuist.">
            <a:extLst>
              <a:ext uri="{FF2B5EF4-FFF2-40B4-BE49-F238E27FC236}">
                <a16:creationId xmlns:a16="http://schemas.microsoft.com/office/drawing/2014/main" id="{695B50A9-C0AB-840D-EC94-C11A7E5FC3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84" r="13384"/>
          <a:stretch>
            <a:fillRect/>
          </a:stretch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5D72B4-DE00-8C9F-2731-1CB29477EF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Speaker Name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56D6E9-0F20-3BE5-2DD3-9912F00B25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Job </a:t>
            </a:r>
            <a:r>
              <a:rPr lang="nl-NL" dirty="0" err="1"/>
              <a:t>Title</a:t>
            </a:r>
            <a:r>
              <a:rPr lang="nl-NL" dirty="0"/>
              <a:t>, Company Name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B1D6710-9765-C95C-1D44-4E77CA43A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Comes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2769857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363732E-C203-9A09-3218-497C8DD88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8AF8CF-68FE-D0DB-49A7-3E7D622D51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1E4BF1-B53C-89A3-B792-F1222A0875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5200" y="2133599"/>
            <a:ext cx="10058401" cy="3590925"/>
          </a:xfrm>
        </p:spPr>
        <p:txBody>
          <a:bodyPr/>
          <a:lstStyle/>
          <a:p>
            <a:r>
              <a:rPr lang="en-US" dirty="0"/>
              <a:t>Your text goes here if you want. Use as much space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Insert body copy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use this presentation template provided by dmg events, the </a:t>
            </a:r>
            <a:r>
              <a:rPr lang="en-US" dirty="0" err="1"/>
              <a:t>organisers</a:t>
            </a:r>
            <a:r>
              <a:rPr lang="en-US" dirty="0"/>
              <a:t> of </a:t>
            </a:r>
            <a:r>
              <a:rPr lang="en-US" dirty="0" err="1"/>
              <a:t>FutureFM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 the presentation to 10 - 15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Keep each bullet to 1 line, 2 at the most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 the number of bullets per slide to 6</a:t>
            </a:r>
          </a:p>
        </p:txBody>
      </p:sp>
    </p:spTree>
    <p:extLst>
      <p:ext uri="{BB962C8B-B14F-4D97-AF65-F5344CB8AC3E}">
        <p14:creationId xmlns:p14="http://schemas.microsoft.com/office/powerpoint/2010/main" val="338970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9BC7B25-120D-EC06-D1B1-157D686519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544EB6-FB41-F012-9E0F-E1BDEFA140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FE17305-8C7F-FA1A-EA23-D5B0C633F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Your text goes here if you want. Use as much space as needed.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625EF1-9BF2-1B2C-4014-D43418AC0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F7F73AE-43AB-6C3B-BC13-D231B46BA5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Your text goes here if you want. Use as much space as needed.</a:t>
            </a:r>
          </a:p>
        </p:txBody>
      </p:sp>
      <p:pic>
        <p:nvPicPr>
          <p:cNvPr id="16" name="Tijdelijke aanduiding voor afbeelding 15" descr="Afbeelding met buitenshuis, water, Luchtfotografie, zee&#10;&#10;Door AI gegenereerde inhoud is mogelijk onjuist.">
            <a:extLst>
              <a:ext uri="{FF2B5EF4-FFF2-40B4-BE49-F238E27FC236}">
                <a16:creationId xmlns:a16="http://schemas.microsoft.com/office/drawing/2014/main" id="{B27F5E5F-D680-007F-B863-E9D170CBDB8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35401"/>
            <a:ext cx="12192000" cy="3022171"/>
          </a:xfrm>
        </p:spPr>
      </p:pic>
    </p:spTree>
    <p:extLst>
      <p:ext uri="{BB962C8B-B14F-4D97-AF65-F5344CB8AC3E}">
        <p14:creationId xmlns:p14="http://schemas.microsoft.com/office/powerpoint/2010/main" val="172234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B6EE520-CADB-67CF-803F-28168C1DEA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B4E102E-D09F-9591-C08D-CF37C8A0A7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4DC8299-47AE-FEEA-8420-6509F45DD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And</a:t>
            </a:r>
            <a:r>
              <a:rPr lang="nl-NL" dirty="0"/>
              <a:t> here</a:t>
            </a:r>
          </a:p>
          <a:p>
            <a:r>
              <a:rPr lang="nl-NL" dirty="0" err="1"/>
              <a:t>And</a:t>
            </a:r>
            <a:r>
              <a:rPr lang="nl-NL" dirty="0"/>
              <a:t> here</a:t>
            </a:r>
          </a:p>
          <a:p>
            <a:r>
              <a:rPr lang="nl-NL" dirty="0" err="1"/>
              <a:t>And</a:t>
            </a:r>
            <a:r>
              <a:rPr lang="nl-NL" dirty="0"/>
              <a:t> here</a:t>
            </a:r>
          </a:p>
        </p:txBody>
      </p:sp>
      <p:pic>
        <p:nvPicPr>
          <p:cNvPr id="11" name="Tijdelijke aanduiding voor afbeelding 10" descr="Afbeelding met buitenshuis, water, Luchtfotografie, zee&#10;&#10;Door AI gegenereerde inhoud is mogelijk onjuist.">
            <a:extLst>
              <a:ext uri="{FF2B5EF4-FFF2-40B4-BE49-F238E27FC236}">
                <a16:creationId xmlns:a16="http://schemas.microsoft.com/office/drawing/2014/main" id="{D79D4F3E-FAD5-94A7-F8CF-BC61FFA8CAD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34400" y="1"/>
            <a:ext cx="3657600" cy="6857571"/>
          </a:xfrm>
        </p:spPr>
      </p:pic>
    </p:spTree>
    <p:extLst>
      <p:ext uri="{BB962C8B-B14F-4D97-AF65-F5344CB8AC3E}">
        <p14:creationId xmlns:p14="http://schemas.microsoft.com/office/powerpoint/2010/main" val="49684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B17BCC6-F340-C566-ECB4-70980EE9B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1DC679F-21CC-D084-6404-EA9C99D4F5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785486-A3D0-09D8-F55F-269D3EC333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339391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468D1BA-EE9E-0B52-2C2D-80F4E484BE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32F13E-EAD7-A0C2-E149-2C5E79B87E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41076D-0FD7-4B7D-0DFF-89BEE66EC5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Your text goes here if you want. Use as much space as needed.</a:t>
            </a:r>
          </a:p>
        </p:txBody>
      </p:sp>
    </p:spTree>
    <p:extLst>
      <p:ext uri="{BB962C8B-B14F-4D97-AF65-F5344CB8AC3E}">
        <p14:creationId xmlns:p14="http://schemas.microsoft.com/office/powerpoint/2010/main" val="180788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B6C3CCC-9F2C-8168-22E7-4EFC9BCA90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401C09-37F4-9297-6C59-95BCB4D432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5462F94-1D87-F004-2BC0-8912819EB8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Your text goes here if you want. Use as much space as needed.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0656D7-4413-0BAA-16EC-C75E3F1776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AB3BCE6-3FCD-D9A0-4FE8-D606F3EB49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Your text goes here if you want. Use as much space as needed.</a:t>
            </a:r>
          </a:p>
          <a:p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C208663F-CF38-A494-FC23-ABBBF593D6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15" descr="Afbeelding met buitenshuis, water, Luchtfotografie, zee&#10;&#10;Door AI gegenereerde inhoud is mogelijk onjuist.">
            <a:extLst>
              <a:ext uri="{FF2B5EF4-FFF2-40B4-BE49-F238E27FC236}">
                <a16:creationId xmlns:a16="http://schemas.microsoft.com/office/drawing/2014/main" id="{0CF68C3E-BC9B-E53E-F3AF-C877B3B48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35401"/>
            <a:ext cx="12192000" cy="302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4772C18-EB18-E561-AEFC-65510CCDD5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/>
              <a:t>Session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D661A2-2BF0-3B9C-BBF2-7045A74B4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goes</a:t>
            </a:r>
            <a:r>
              <a:rPr lang="nl-NL" dirty="0"/>
              <a:t> here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D0D41B4-FF84-A587-48CB-6ED1EFE068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err="1"/>
              <a:t>And</a:t>
            </a:r>
            <a:r>
              <a:rPr lang="nl-NL" dirty="0"/>
              <a:t> here</a:t>
            </a:r>
          </a:p>
          <a:p>
            <a:r>
              <a:rPr lang="nl-NL" dirty="0" err="1"/>
              <a:t>And</a:t>
            </a:r>
            <a:r>
              <a:rPr lang="nl-NL" dirty="0"/>
              <a:t> here</a:t>
            </a:r>
          </a:p>
          <a:p>
            <a:r>
              <a:rPr lang="nl-NL" dirty="0" err="1"/>
              <a:t>And</a:t>
            </a:r>
            <a:r>
              <a:rPr lang="nl-NL" dirty="0"/>
              <a:t> here</a:t>
            </a:r>
          </a:p>
        </p:txBody>
      </p:sp>
      <p:pic>
        <p:nvPicPr>
          <p:cNvPr id="7" name="Tijdelijke aanduiding voor afbeelding 6" descr="Afbeelding met buitenshuis, water, Luchtfotografie, zee&#10;&#10;Door AI gegenereerde inhoud is mogelijk onjuist.">
            <a:extLst>
              <a:ext uri="{FF2B5EF4-FFF2-40B4-BE49-F238E27FC236}">
                <a16:creationId xmlns:a16="http://schemas.microsoft.com/office/drawing/2014/main" id="{90D44F40-4DBD-8787-A25B-2194881636F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34400" y="1"/>
            <a:ext cx="3657600" cy="6857571"/>
          </a:xfrm>
        </p:spPr>
      </p:pic>
    </p:spTree>
    <p:extLst>
      <p:ext uri="{BB962C8B-B14F-4D97-AF65-F5344CB8AC3E}">
        <p14:creationId xmlns:p14="http://schemas.microsoft.com/office/powerpoint/2010/main" val="3490638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216</Words>
  <Application>Microsoft Office PowerPoint</Application>
  <PresentationFormat>Breedbeeld</PresentationFormat>
  <Paragraphs>39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Open Sans</vt:lpstr>
      <vt:lpstr>YAFdJt8dAY0_0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Niels Peters</dc:creator>
  <cp:lastModifiedBy>Niels Peters</cp:lastModifiedBy>
  <cp:revision>8</cp:revision>
  <dcterms:created xsi:type="dcterms:W3CDTF">2025-11-11T14:38:12Z</dcterms:created>
  <dcterms:modified xsi:type="dcterms:W3CDTF">2025-11-11T16:01:14Z</dcterms:modified>
</cp:coreProperties>
</file>